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6B546-D9E1-4DB4-8A21-C983B87DCB3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7E310730-1DF4-4501-A9E9-06A7A9443E71}" type="pres">
      <dgm:prSet presAssocID="{DF26B546-D9E1-4DB4-8A21-C983B87DCB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E928691-0866-4685-85BD-D1C24511083F}" type="presOf" srcId="{DF26B546-D9E1-4DB4-8A21-C983B87DCB35}" destId="{7E310730-1DF4-4501-A9E9-06A7A9443E71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35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71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27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10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41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469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04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00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22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6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40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68EC-F95E-44AD-A710-FD14171338FA}" type="datetimeFigureOut">
              <a:rPr lang="zh-TW" altLang="en-US" smtClean="0"/>
              <a:t>2020/9/2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6F6E-B04C-4736-A10D-43FEC5E7B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32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52720" y="6237312"/>
            <a:ext cx="352128" cy="216024"/>
          </a:xfrm>
        </p:spPr>
        <p:txBody>
          <a:bodyPr>
            <a:normAutofit fontScale="32500" lnSpcReduction="20000"/>
          </a:bodyPr>
          <a:lstStyle/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624452312"/>
              </p:ext>
            </p:extLst>
          </p:nvPr>
        </p:nvGraphicFramePr>
        <p:xfrm>
          <a:off x="-1908720" y="4221080"/>
          <a:ext cx="288032" cy="251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圓角矩形 5"/>
          <p:cNvSpPr/>
          <p:nvPr/>
        </p:nvSpPr>
        <p:spPr>
          <a:xfrm>
            <a:off x="2771800" y="1006826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851920" y="1745646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852908" y="2366590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3852908" y="2996416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855865" y="3626732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3851920" y="4256554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5650153" y="3626732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5650153" y="4256554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5647199" y="4895258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5650153" y="5543330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接點 16"/>
          <p:cNvCxnSpPr>
            <a:stCxn id="6" idx="2"/>
          </p:cNvCxnSpPr>
          <p:nvPr/>
        </p:nvCxnSpPr>
        <p:spPr>
          <a:xfrm>
            <a:off x="3527884" y="1582890"/>
            <a:ext cx="0" cy="29256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endCxn id="7" idx="1"/>
          </p:cNvCxnSpPr>
          <p:nvPr/>
        </p:nvCxnSpPr>
        <p:spPr>
          <a:xfrm>
            <a:off x="3527884" y="1997674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3527144" y="2645252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3535282" y="3266196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3525664" y="3887140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3516046" y="4508084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endCxn id="13" idx="1"/>
          </p:cNvCxnSpPr>
          <p:nvPr/>
        </p:nvCxnSpPr>
        <p:spPr>
          <a:xfrm>
            <a:off x="5007993" y="4508582"/>
            <a:ext cx="6421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5323163" y="3887140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5323163" y="5165042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5321944" y="5795358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5329073" y="3878760"/>
            <a:ext cx="0" cy="19165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2941710" y="1062305"/>
            <a:ext cx="118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行政部</a:t>
            </a:r>
            <a:endParaRPr lang="zh-TW" altLang="en-US" sz="2400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3919984" y="1773352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企劃室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920971" y="2403174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公關室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3914064" y="3033000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社工室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3920971" y="3671696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秘書室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3927878" y="4310392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總務處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5721674" y="3671696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庶務室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5735000" y="4310392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工</a:t>
            </a:r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務室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5721673" y="4941793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醫工室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5735000" y="5593745"/>
            <a:ext cx="1091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保管室</a:t>
            </a:r>
            <a:endParaRPr lang="zh-TW" altLang="en-US" sz="2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27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麻豆院區行政部組織圖</dc:title>
  <dc:creator>蘇玉成</dc:creator>
  <cp:lastModifiedBy>蘇玉成</cp:lastModifiedBy>
  <cp:revision>5</cp:revision>
  <dcterms:created xsi:type="dcterms:W3CDTF">2020-09-02T06:20:59Z</dcterms:created>
  <dcterms:modified xsi:type="dcterms:W3CDTF">2020-09-02T06:59:31Z</dcterms:modified>
</cp:coreProperties>
</file>